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62" r:id="rId6"/>
    <p:sldId id="263" r:id="rId7"/>
    <p:sldId id="264" r:id="rId8"/>
    <p:sldId id="265" r:id="rId9"/>
    <p:sldId id="260" r:id="rId10"/>
    <p:sldId id="266" r:id="rId11"/>
    <p:sldId id="267" r:id="rId12"/>
    <p:sldId id="268" r:id="rId13"/>
    <p:sldId id="25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479-2EEC-4F65-85FD-E8A390E43FBC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4B53-8597-45E1-807D-F0CD97275E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479-2EEC-4F65-85FD-E8A390E43FBC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4B53-8597-45E1-807D-F0CD97275E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479-2EEC-4F65-85FD-E8A390E43FBC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4B53-8597-45E1-807D-F0CD97275E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479-2EEC-4F65-85FD-E8A390E43FBC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4B53-8597-45E1-807D-F0CD97275E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479-2EEC-4F65-85FD-E8A390E43FBC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4B53-8597-45E1-807D-F0CD97275E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479-2EEC-4F65-85FD-E8A390E43FBC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4B53-8597-45E1-807D-F0CD97275E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479-2EEC-4F65-85FD-E8A390E43FBC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4B53-8597-45E1-807D-F0CD97275E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479-2EEC-4F65-85FD-E8A390E43FBC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4B53-8597-45E1-807D-F0CD97275E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479-2EEC-4F65-85FD-E8A390E43FBC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4B53-8597-45E1-807D-F0CD97275E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479-2EEC-4F65-85FD-E8A390E43FBC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4B53-8597-45E1-807D-F0CD97275E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479-2EEC-4F65-85FD-E8A390E43FBC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4B53-8597-45E1-807D-F0CD97275E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B3479-2EEC-4F65-85FD-E8A390E43FBC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14B53-8597-45E1-807D-F0CD97275E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85794"/>
            <a:ext cx="7600976" cy="30718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для разучивания рифмовки «Времена года» с детьми средней группы на русском, татарском и английском языках.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500570"/>
            <a:ext cx="4857784" cy="113823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Выполнил:        Гареева Алсу Мударисовна, воспитатель высшей кв. категории МАДОУ «ЦР</a:t>
            </a:r>
            <a:r>
              <a:rPr lang="ru-RU" dirty="0" smtClean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 – Детский сад № 25»    Приволжского района города Казани.                                     . 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dirty="0" smtClean="0"/>
              <a:t>Җәй тукландыра</a:t>
            </a:r>
            <a:r>
              <a:rPr lang="ru-RU" dirty="0" smtClean="0"/>
              <a:t>,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6350" y="1686719"/>
            <a:ext cx="65913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dirty="0" smtClean="0"/>
              <a:t>Көз суыта</a:t>
            </a:r>
            <a:r>
              <a:rPr lang="ru-RU" dirty="0" smtClean="0"/>
              <a:t>,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7518" y="1600200"/>
            <a:ext cx="67089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dirty="0" smtClean="0"/>
              <a:t>Кыш туңдыра.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3141" y="1600200"/>
            <a:ext cx="66177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1500174"/>
            <a:ext cx="3429024" cy="4572032"/>
          </a:xfrm>
        </p:spPr>
        <p:txBody>
          <a:bodyPr/>
          <a:lstStyle/>
          <a:p>
            <a:r>
              <a:rPr lang="en-US" dirty="0" smtClean="0"/>
              <a:t>Let’s learn together!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28801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Spring is green</a:t>
            </a:r>
            <a:r>
              <a:rPr lang="tt-RU" dirty="0" smtClean="0"/>
              <a:t>,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5967435" cy="414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Summer is bright</a:t>
            </a:r>
            <a:r>
              <a:rPr lang="tt-RU" dirty="0" smtClean="0"/>
              <a:t>,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6350" y="1686719"/>
            <a:ext cx="65913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Autumn is yellow</a:t>
            </a:r>
            <a:r>
              <a:rPr lang="ru-RU" dirty="0" smtClean="0"/>
              <a:t>,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7518" y="1600200"/>
            <a:ext cx="67089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Winter is white</a:t>
            </a:r>
            <a:r>
              <a:rPr lang="tt-RU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3141" y="1600200"/>
            <a:ext cx="66177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Пояснительная записка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Закрепить лексику по теме «Времена года» с помощью разучивания рифмовки.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b="1" dirty="0" smtClean="0"/>
              <a:t>Ход работы: </a:t>
            </a:r>
            <a:r>
              <a:rPr lang="ru-RU" dirty="0" smtClean="0"/>
              <a:t>Представлены три героя, которые помогут детям выучить рифмовку. С </a:t>
            </a:r>
            <a:r>
              <a:rPr lang="ru-RU" dirty="0" err="1" smtClean="0"/>
              <a:t>Мишкой-Топтыжкой</a:t>
            </a:r>
            <a:r>
              <a:rPr lang="ru-RU" dirty="0" smtClean="0"/>
              <a:t> разучивается рифмовка на русском языке, </a:t>
            </a:r>
            <a:r>
              <a:rPr lang="ru-RU" dirty="0" err="1" smtClean="0"/>
              <a:t>Тиен</a:t>
            </a:r>
            <a:r>
              <a:rPr lang="ru-RU" dirty="0" smtClean="0"/>
              <a:t> </a:t>
            </a:r>
            <a:r>
              <a:rPr lang="tt-RU" dirty="0" smtClean="0"/>
              <a:t>Әминә</a:t>
            </a:r>
            <a:r>
              <a:rPr lang="ru-RU" dirty="0" smtClean="0"/>
              <a:t> помогает учить на татарском языке, </a:t>
            </a:r>
            <a:r>
              <a:rPr lang="en-US" dirty="0" smtClean="0"/>
              <a:t>Robert Hare – </a:t>
            </a:r>
            <a:r>
              <a:rPr lang="ru-RU" dirty="0" smtClean="0"/>
              <a:t>на английском. На каждом слайде дети изучают картинку, педагог читает фразу, дети повторяют.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1357298"/>
            <a:ext cx="3900486" cy="3929090"/>
          </a:xfrm>
        </p:spPr>
        <p:txBody>
          <a:bodyPr/>
          <a:lstStyle/>
          <a:p>
            <a:r>
              <a:rPr lang="ru-RU" dirty="0" smtClean="0"/>
              <a:t>Ребята, давайте вместе выучим !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3814778" cy="382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500042"/>
            <a:ext cx="5572164" cy="135732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Весна красна,</a:t>
            </a:r>
            <a:endParaRPr lang="ru-RU" sz="5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7837" y="1901031"/>
            <a:ext cx="56483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631844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Лето красочно,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6350" y="1686719"/>
            <a:ext cx="65913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Осень пасмурна,</a:t>
            </a:r>
            <a:endParaRPr lang="ru-RU" sz="54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4013" y="1873633"/>
            <a:ext cx="5895975" cy="397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Зима празднична.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3141" y="1600200"/>
            <a:ext cx="66177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1214422"/>
            <a:ext cx="4043362" cy="4929222"/>
          </a:xfrm>
        </p:spPr>
        <p:txBody>
          <a:bodyPr/>
          <a:lstStyle/>
          <a:p>
            <a:r>
              <a:rPr lang="tt-RU" dirty="0" smtClean="0"/>
              <a:t>Әйдәгез, бергә өйрәнәбез!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32743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dirty="0" smtClean="0"/>
              <a:t>Яз яшеллеккә төренә</a:t>
            </a:r>
            <a:r>
              <a:rPr lang="ru-RU" dirty="0" smtClean="0"/>
              <a:t>,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7837" y="1901031"/>
            <a:ext cx="56483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168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для разучивания рифмовки «Времена года» с детьми средней группы на русском, татарском и английском языках.</vt:lpstr>
      <vt:lpstr>Пояснительная записка</vt:lpstr>
      <vt:lpstr>Ребята, давайте вместе выучим !</vt:lpstr>
      <vt:lpstr>Весна красна,</vt:lpstr>
      <vt:lpstr>Лето красочно, </vt:lpstr>
      <vt:lpstr>Осень пасмурна,</vt:lpstr>
      <vt:lpstr>Зима празднична.</vt:lpstr>
      <vt:lpstr>Әйдәгез, бергә өйрәнәбез!</vt:lpstr>
      <vt:lpstr>Яз яшеллеккә төренә,</vt:lpstr>
      <vt:lpstr>Җәй тукландыра,</vt:lpstr>
      <vt:lpstr>Көз суыта,</vt:lpstr>
      <vt:lpstr>Кыш туңдыра.</vt:lpstr>
      <vt:lpstr>Let’s learn together!</vt:lpstr>
      <vt:lpstr>Spring is green,</vt:lpstr>
      <vt:lpstr>Summer is bright,</vt:lpstr>
      <vt:lpstr>Autumn is yellow,</vt:lpstr>
      <vt:lpstr>Winter is white.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разучивания рифмовки «Времена года» с детьми средней группы на русском, татарском и английском языках.</dc:title>
  <dc:creator>Гареевы</dc:creator>
  <cp:lastModifiedBy>Гареевы</cp:lastModifiedBy>
  <cp:revision>8</cp:revision>
  <dcterms:created xsi:type="dcterms:W3CDTF">2019-03-27T20:36:16Z</dcterms:created>
  <dcterms:modified xsi:type="dcterms:W3CDTF">2019-03-27T21:45:26Z</dcterms:modified>
</cp:coreProperties>
</file>